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2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1"/>
  </p:normalViewPr>
  <p:slideViewPr>
    <p:cSldViewPr snapToGrid="0" snapToObjects="1">
      <p:cViewPr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E71FC-435E-3C4A-BDBD-5AA2F403D43F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A50F1-3BAC-AF46-B3BD-77230005E4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EDD94-726F-EF4C-9D04-270B253FA5CB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6D39C-95E3-4D41-AD9F-FA1834AB4D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0" t="24893" r="21339" b="31191"/>
          <a:stretch/>
        </p:blipFill>
        <p:spPr>
          <a:xfrm>
            <a:off x="1007706" y="1744603"/>
            <a:ext cx="6970295" cy="341647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199" y="1315838"/>
            <a:ext cx="2343246" cy="384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28" y="2281899"/>
            <a:ext cx="4527014" cy="4819939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492470" y="2038061"/>
            <a:ext cx="1433264" cy="1325563"/>
          </a:xfrm>
        </p:spPr>
        <p:txBody>
          <a:bodyPr/>
          <a:lstStyle/>
          <a:p>
            <a:r>
              <a:rPr lang="de-DE" dirty="0" smtClean="0"/>
              <a:t>#ESC</a:t>
            </a:r>
            <a:endParaRPr lang="de-DE" dirty="0"/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813167" y="483898"/>
            <a:ext cx="5317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 smtClean="0"/>
              <a:t>Problem</a:t>
            </a:r>
            <a:endParaRPr lang="de-DE" sz="66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833646" y="506399"/>
            <a:ext cx="491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#</a:t>
            </a:r>
            <a:r>
              <a:rPr lang="de-DE" sz="2000" dirty="0" err="1" smtClean="0"/>
              <a:t>lamasInPyjamas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8652934" y="5496120"/>
            <a:ext cx="353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#</a:t>
            </a:r>
            <a:r>
              <a:rPr lang="de-DE" sz="3200" dirty="0" err="1" smtClean="0"/>
              <a:t>yannyOrLaurel</a:t>
            </a:r>
            <a:endParaRPr lang="de-DE" sz="3200" dirty="0"/>
          </a:p>
        </p:txBody>
      </p:sp>
      <p:sp>
        <p:nvSpPr>
          <p:cNvPr id="11" name="Textfeld 10"/>
          <p:cNvSpPr txBox="1"/>
          <p:nvPr/>
        </p:nvSpPr>
        <p:spPr>
          <a:xfrm>
            <a:off x="8068733" y="3672874"/>
            <a:ext cx="2929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smtClean="0"/>
              <a:t>#</a:t>
            </a:r>
            <a:r>
              <a:rPr lang="de-DE" sz="5400" dirty="0" err="1"/>
              <a:t>m</a:t>
            </a:r>
            <a:r>
              <a:rPr lang="de-DE" sz="5400" dirty="0" err="1" smtClean="0"/>
              <a:t>aidult</a:t>
            </a:r>
            <a:endParaRPr lang="de-DE" sz="5400" dirty="0"/>
          </a:p>
        </p:txBody>
      </p:sp>
      <p:sp>
        <p:nvSpPr>
          <p:cNvPr id="12" name="Textfeld 11"/>
          <p:cNvSpPr txBox="1"/>
          <p:nvPr/>
        </p:nvSpPr>
        <p:spPr>
          <a:xfrm>
            <a:off x="6446169" y="1308030"/>
            <a:ext cx="488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/>
              <a:t>#hackaburg2018</a:t>
            </a:r>
            <a:endParaRPr lang="de-DE" sz="4800" dirty="0"/>
          </a:p>
        </p:txBody>
      </p:sp>
      <p:sp>
        <p:nvSpPr>
          <p:cNvPr id="13" name="Textfeld 12"/>
          <p:cNvSpPr txBox="1"/>
          <p:nvPr/>
        </p:nvSpPr>
        <p:spPr>
          <a:xfrm>
            <a:off x="9652000" y="272626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/>
              <a:t>#WM2018</a:t>
            </a:r>
            <a:endParaRPr lang="de-DE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9677400" y="444844"/>
            <a:ext cx="215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#</a:t>
            </a:r>
            <a:r>
              <a:rPr lang="de-DE" sz="2400" dirty="0" err="1" smtClean="0"/>
              <a:t>meToo</a:t>
            </a:r>
            <a:endParaRPr lang="de-DE" sz="2400" dirty="0"/>
          </a:p>
        </p:txBody>
      </p:sp>
      <p:sp>
        <p:nvSpPr>
          <p:cNvPr id="15" name="Textfeld 14"/>
          <p:cNvSpPr txBox="1"/>
          <p:nvPr/>
        </p:nvSpPr>
        <p:spPr>
          <a:xfrm>
            <a:off x="7518400" y="293192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#</a:t>
            </a:r>
            <a:r>
              <a:rPr lang="de-DE" dirty="0" err="1"/>
              <a:t>d</a:t>
            </a:r>
            <a:r>
              <a:rPr lang="de-DE" dirty="0" err="1" smtClean="0"/>
              <a:t>ogselfie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492470" y="3748332"/>
            <a:ext cx="233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#</a:t>
            </a:r>
            <a:r>
              <a:rPr lang="de-DE" dirty="0" err="1" smtClean="0"/>
              <a:t>gewitterRegensburg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6192169" y="4992301"/>
            <a:ext cx="458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#</a:t>
            </a:r>
            <a:r>
              <a:rPr lang="de-DE" sz="2000" dirty="0" err="1" smtClean="0"/>
              <a:t>brandImEuropapark</a:t>
            </a:r>
            <a:endParaRPr lang="de-DE" sz="2000" dirty="0"/>
          </a:p>
        </p:txBody>
      </p:sp>
      <p:sp>
        <p:nvSpPr>
          <p:cNvPr id="18" name="Textfeld 17"/>
          <p:cNvSpPr txBox="1"/>
          <p:nvPr/>
        </p:nvSpPr>
        <p:spPr>
          <a:xfrm>
            <a:off x="3562329" y="1530229"/>
            <a:ext cx="857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smtClean="0"/>
              <a:t>?</a:t>
            </a:r>
            <a:endParaRPr lang="de-DE" sz="6000" dirty="0"/>
          </a:p>
        </p:txBody>
      </p:sp>
      <p:sp>
        <p:nvSpPr>
          <p:cNvPr id="19" name="Rechteck 18"/>
          <p:cNvSpPr/>
          <p:nvPr/>
        </p:nvSpPr>
        <p:spPr>
          <a:xfrm rot="18812687">
            <a:off x="2699711" y="1809461"/>
            <a:ext cx="5405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0" dirty="0"/>
              <a:t>?</a:t>
            </a:r>
            <a:endParaRPr lang="de-DE" sz="6000" dirty="0"/>
          </a:p>
        </p:txBody>
      </p:sp>
      <p:sp>
        <p:nvSpPr>
          <p:cNvPr id="20" name="Textfeld 19"/>
          <p:cNvSpPr txBox="1"/>
          <p:nvPr/>
        </p:nvSpPr>
        <p:spPr>
          <a:xfrm rot="1314736">
            <a:off x="4356516" y="1797321"/>
            <a:ext cx="745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smtClean="0"/>
              <a:t>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/>
          <p:cNvSpPr txBox="1">
            <a:spLocks/>
          </p:cNvSpPr>
          <p:nvPr/>
        </p:nvSpPr>
        <p:spPr>
          <a:xfrm>
            <a:off x="813167" y="483898"/>
            <a:ext cx="5317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 smtClean="0"/>
              <a:t>Lösung</a:t>
            </a:r>
            <a:endParaRPr lang="de-DE" sz="6600" b="1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27" y="2281900"/>
            <a:ext cx="4527014" cy="4819939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26" y="2281900"/>
            <a:ext cx="4527014" cy="481993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0" t="24892" r="21339" b="41593"/>
          <a:stretch/>
        </p:blipFill>
        <p:spPr>
          <a:xfrm>
            <a:off x="5943601" y="1809461"/>
            <a:ext cx="4794534" cy="179341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3589867" y="-76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0" t="24893" r="21339" b="31191"/>
          <a:stretch/>
        </p:blipFill>
        <p:spPr>
          <a:xfrm>
            <a:off x="1657194" y="1571625"/>
            <a:ext cx="88776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3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5" y="0"/>
            <a:ext cx="10871109" cy="6942828"/>
          </a:xfrm>
        </p:spPr>
      </p:pic>
    </p:spTree>
    <p:extLst>
      <p:ext uri="{BB962C8B-B14F-4D97-AF65-F5344CB8AC3E}">
        <p14:creationId xmlns:p14="http://schemas.microsoft.com/office/powerpoint/2010/main" val="98762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-135524"/>
            <a:ext cx="11523132" cy="7359242"/>
          </a:xfrm>
        </p:spPr>
      </p:pic>
    </p:spTree>
    <p:extLst>
      <p:ext uri="{BB962C8B-B14F-4D97-AF65-F5344CB8AC3E}">
        <p14:creationId xmlns:p14="http://schemas.microsoft.com/office/powerpoint/2010/main" val="15225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6" y="0"/>
            <a:ext cx="10854267" cy="6932072"/>
          </a:xfrm>
        </p:spPr>
      </p:pic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12" y="0"/>
            <a:ext cx="11108175" cy="7094230"/>
          </a:xfrm>
        </p:spPr>
      </p:pic>
    </p:spTree>
    <p:extLst>
      <p:ext uri="{BB962C8B-B14F-4D97-AF65-F5344CB8AC3E}">
        <p14:creationId xmlns:p14="http://schemas.microsoft.com/office/powerpoint/2010/main" val="1156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Macintosh PowerPoint</Application>
  <PresentationFormat>Breitbild</PresentationFormat>
  <Paragraphs>15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Office-Design</vt:lpstr>
      <vt:lpstr>PowerPoint-Präsentation</vt:lpstr>
      <vt:lpstr>#ESC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lastModifiedBy>Microsoft Office-Anwender</cp:lastModifiedBy>
  <cp:revision>11</cp:revision>
  <dcterms:created xsi:type="dcterms:W3CDTF">2018-05-27T09:03:07Z</dcterms:created>
  <dcterms:modified xsi:type="dcterms:W3CDTF">2018-05-28T08:45:13Z</dcterms:modified>
</cp:coreProperties>
</file>